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9664-8C41-412A-A11D-FEE36C2A857E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71472" y="1285860"/>
            <a:ext cx="77867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lutero y los pobr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28667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ética protestant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857232"/>
            <a:ext cx="671517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juan wesle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071546"/>
            <a:ext cx="592935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8596" y="642918"/>
            <a:ext cx="814393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PARTE DOCTRINARIA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</a:t>
            </a: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10</a:t>
            </a: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_tradnl" sz="96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Principios éticos del Protestantismo</a:t>
            </a:r>
            <a:endParaRPr kumimoji="0" lang="es-ES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lutero y los pobr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57242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supremacia de jesucrist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00042"/>
            <a:ext cx="528641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3571868" y="5357826"/>
            <a:ext cx="1857388" cy="3571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salvacion por la graci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571480"/>
            <a:ext cx="507209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3571868" y="5143512"/>
            <a:ext cx="1857388" cy="5715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la bibl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85860"/>
            <a:ext cx="735811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diversidad de pensamient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14422"/>
            <a:ext cx="635798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juan wesle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14356"/>
            <a:ext cx="40719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6429388" y="5072074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 smtClean="0">
                <a:latin typeface="Arial Narrow" pitchFamily="34" charset="0"/>
              </a:rPr>
              <a:t>JUAN WESLEY</a:t>
            </a:r>
            <a:endParaRPr lang="es-ES" sz="28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92D05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legalism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807249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16</Words>
  <Application>Microsoft Office PowerPoint</Application>
  <PresentationFormat>Presentación en pantalla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62</cp:revision>
  <dcterms:created xsi:type="dcterms:W3CDTF">2017-01-09T19:38:54Z</dcterms:created>
  <dcterms:modified xsi:type="dcterms:W3CDTF">2017-03-09T20:07:50Z</dcterms:modified>
</cp:coreProperties>
</file>