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08/03/2017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08/03/2017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08/03/2017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08/03/2017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08/03/2017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08/03/2017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08/03/2017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08/03/2017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08/03/2017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08/03/2017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08/03/2017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C99664-8C41-412A-A11D-FEE36C2A857E}" type="datetimeFigureOut">
              <a:rPr lang="es-ES" smtClean="0"/>
              <a:pPr/>
              <a:t>08/03/2017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17365D"/>
              </a:gs>
              <a:gs pos="100000">
                <a:srgbClr val="7030A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3" name="2 Imagen" descr="Resultado de imagen para castillos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28604"/>
            <a:ext cx="8143932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571472" y="1285860"/>
            <a:ext cx="7786742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9600" b="0" i="0" u="none" strike="noStrike" cap="none" normalizeH="0" baseline="0" dirty="0" smtClean="0">
                <a:ln w="28575"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Old English Text MT" pitchFamily="66" charset="0"/>
                <a:cs typeface="Arial" pitchFamily="34" charset="0"/>
              </a:rPr>
              <a:t>La Reforma Religiosa del Siglo</a:t>
            </a:r>
            <a:r>
              <a:rPr kumimoji="0" lang="es-ES_tradnl" sz="9600" b="0" i="0" u="none" strike="noStrike" cap="none" normalizeH="0" baseline="0" dirty="0" smtClean="0">
                <a:ln w="28575"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Arial" pitchFamily="34" charset="0"/>
              </a:rPr>
              <a:t> </a:t>
            </a:r>
            <a:r>
              <a:rPr kumimoji="0" lang="es-ES_tradnl" sz="9600" b="0" i="0" u="none" strike="noStrike" cap="none" normalizeH="0" baseline="0" dirty="0" smtClean="0">
                <a:ln w="28575"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Bernard MT Condensed" pitchFamily="18" charset="0"/>
                <a:cs typeface="Arial" pitchFamily="34" charset="0"/>
              </a:rPr>
              <a:t>XVI</a:t>
            </a:r>
            <a:endParaRPr kumimoji="0" lang="es-ES_tradnl" sz="9600" b="0" i="0" u="none" strike="noStrike" cap="none" normalizeH="0" baseline="0" dirty="0" smtClean="0">
              <a:ln w="28575">
                <a:solidFill>
                  <a:schemeClr val="tx1"/>
                </a:solidFill>
              </a:ln>
              <a:solidFill>
                <a:srgbClr val="FFFFFF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17365D"/>
              </a:gs>
              <a:gs pos="100000">
                <a:srgbClr val="7030A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6" name="5 Imagen" descr="Resultado de imagen para diversidad de pensamiento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857232"/>
            <a:ext cx="7429552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17365D"/>
              </a:gs>
              <a:gs pos="100000">
                <a:srgbClr val="7030A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4" name="3 Imagen" descr="Resultado de imagen para libertad de pensamiento religioso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714356"/>
            <a:ext cx="7715304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17365D"/>
              </a:gs>
              <a:gs pos="100000">
                <a:srgbClr val="7030A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6" name="5 Imagen" descr="Imagen relacionada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357166"/>
            <a:ext cx="4071966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17365D"/>
              </a:gs>
              <a:gs pos="100000">
                <a:srgbClr val="7030A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3" name="2 Imagen" descr="Resultado de imagen para castillos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28604"/>
            <a:ext cx="8143932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714348" y="642918"/>
            <a:ext cx="7429552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PARTE DOCTRINARIA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PRESENTACIÓN 9</a:t>
            </a:r>
            <a:endParaRPr kumimoji="0" lang="es-ES_tradnl" sz="60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_tradnl" sz="9600" b="1" smtClean="0">
                <a:ln w="28575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Arial" pitchFamily="34" charset="0"/>
              </a:rPr>
              <a:t>L</a:t>
            </a:r>
            <a:r>
              <a:rPr kumimoji="0" lang="es-ES_tradnl" sz="9600" b="1" i="0" u="none" strike="noStrike" cap="none" normalizeH="0" baseline="0" smtClean="0">
                <a:ln w="28575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Arial" pitchFamily="34" charset="0"/>
              </a:rPr>
              <a:t>a </a:t>
            </a:r>
            <a:r>
              <a:rPr kumimoji="0" lang="es-ES_tradnl" sz="9600" b="1" i="0" u="none" strike="noStrike" cap="none" normalizeH="0" baseline="0" dirty="0" smtClean="0">
                <a:ln w="28575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Arial" pitchFamily="34" charset="0"/>
              </a:rPr>
              <a:t>comunidad Cristiana</a:t>
            </a:r>
            <a:endParaRPr kumimoji="0" lang="es-ES" sz="9600" b="0" i="0" u="none" strike="noStrike" cap="none" normalizeH="0" baseline="0" dirty="0" smtClean="0">
              <a:ln w="28575">
                <a:solidFill>
                  <a:schemeClr val="tx1"/>
                </a:solidFill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17365D"/>
              </a:gs>
              <a:gs pos="100000">
                <a:srgbClr val="7030A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7" name="6 Imagen" descr="Resultado de imagen para comunidades cristianas primitivas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571480"/>
            <a:ext cx="7715304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17365D"/>
              </a:gs>
              <a:gs pos="100000">
                <a:srgbClr val="7030A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242" name="Picture 2" descr="Resultado de imagen para el martirio de esteb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3" y="428604"/>
            <a:ext cx="7620053" cy="57150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17365D"/>
              </a:gs>
              <a:gs pos="100000">
                <a:srgbClr val="7030A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7" name="6 Imagen" descr="Resultado de imagen para iglesias cristianas primitivas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571480"/>
            <a:ext cx="7500990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17365D"/>
              </a:gs>
              <a:gs pos="100000">
                <a:srgbClr val="7030A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9" name="8 Imagen" descr="Imagen relacionada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642918"/>
            <a:ext cx="7358114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17365D"/>
              </a:gs>
              <a:gs pos="100000">
                <a:srgbClr val="7030A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7" name="6 Imagen" descr="Imagen relacionada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785794"/>
            <a:ext cx="7429552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17365D"/>
              </a:gs>
              <a:gs pos="100000">
                <a:srgbClr val="7030A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7" name="6 Imagen" descr="Resultado de imagen para papas cabeza de la iglesia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285860"/>
            <a:ext cx="7572428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17365D"/>
              </a:gs>
              <a:gs pos="100000">
                <a:srgbClr val="7030A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6" name="5 Imagen" descr="Imagen relacionada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571480"/>
            <a:ext cx="7858180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13</Words>
  <Application>Microsoft Office PowerPoint</Application>
  <PresentationFormat>Presentación en pantalla (4:3)</PresentationFormat>
  <Paragraphs>4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Oscar</dc:creator>
  <cp:lastModifiedBy>Oscar</cp:lastModifiedBy>
  <cp:revision>54</cp:revision>
  <dcterms:created xsi:type="dcterms:W3CDTF">2017-01-09T19:38:54Z</dcterms:created>
  <dcterms:modified xsi:type="dcterms:W3CDTF">2017-03-08T19:29:23Z</dcterms:modified>
</cp:coreProperties>
</file>