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71472" y="1285860"/>
            <a:ext cx="77867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6929486" cy="421484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14348" y="642918"/>
            <a:ext cx="742955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8</a:t>
            </a: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El sacerdocio universal de los creyentes</a:t>
            </a:r>
            <a:endParaRPr kumimoji="0" lang="es-ES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iglesia cristiana primitiv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4"/>
            <a:ext cx="8001056" cy="471490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8 Imagen" descr="Resultado de imagen para reino de di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0"/>
            <a:ext cx="6143668" cy="478634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juan wesle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8001056" cy="435771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jerarquia eclesiastic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500990" cy="564360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6786578" y="5715016"/>
            <a:ext cx="121444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confesionar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85794"/>
            <a:ext cx="4572032" cy="528641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715304" cy="428628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99FF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grupo de trabaj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572296" cy="414340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16</Words>
  <Application>Microsoft Office PowerPoint</Application>
  <PresentationFormat>Presentación en pantalla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46</cp:revision>
  <dcterms:created xsi:type="dcterms:W3CDTF">2017-01-09T19:38:54Z</dcterms:created>
  <dcterms:modified xsi:type="dcterms:W3CDTF">2017-02-21T19:22:29Z</dcterms:modified>
</cp:coreProperties>
</file>