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21/02/2017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21/02/2017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21/02/2017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21/02/2017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21/02/2017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21/02/2017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21/02/2017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21/02/2017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21/02/2017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21/02/2017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99664-8C41-412A-A11D-FEE36C2A857E}" type="datetimeFigureOut">
              <a:rPr lang="es-ES" smtClean="0"/>
              <a:pPr/>
              <a:t>21/02/2017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C99664-8C41-412A-A11D-FEE36C2A857E}" type="datetimeFigureOut">
              <a:rPr lang="es-ES" smtClean="0"/>
              <a:pPr/>
              <a:t>21/02/2017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BFAE24-C1EE-4206-A38F-9B120ADBBD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E36C0A"/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3" name="2 Imagen" descr="Resultado de imagen para castillos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428604"/>
            <a:ext cx="8143932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071538" y="1428736"/>
            <a:ext cx="7215238" cy="4622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sz="9600" b="0" i="0" u="none" strike="noStrike" cap="none" normalizeH="0" baseline="0" dirty="0" smtClean="0">
                <a:ln w="28575"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Old English Text MT" pitchFamily="66" charset="0"/>
                <a:cs typeface="Arial" pitchFamily="34" charset="0"/>
              </a:rPr>
              <a:t>La Reforma Religiosa del Siglo</a:t>
            </a:r>
            <a:r>
              <a:rPr kumimoji="0" lang="es-ES_tradnl" sz="9600" b="0" i="0" u="none" strike="noStrike" cap="none" normalizeH="0" baseline="0" dirty="0" smtClean="0">
                <a:ln w="28575"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Arial" pitchFamily="34" charset="0"/>
              </a:rPr>
              <a:t> </a:t>
            </a:r>
            <a:r>
              <a:rPr kumimoji="0" lang="es-ES_tradnl" sz="9600" b="0" i="0" u="none" strike="noStrike" cap="none" normalizeH="0" baseline="0" dirty="0" smtClean="0">
                <a:ln w="28575"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Bernard MT Condensed" pitchFamily="18" charset="0"/>
                <a:cs typeface="Arial" pitchFamily="34" charset="0"/>
              </a:rPr>
              <a:t>XVI</a:t>
            </a:r>
            <a:endParaRPr kumimoji="0" lang="es-ES_tradnl" sz="9600" b="0" i="0" u="none" strike="noStrike" cap="none" normalizeH="0" baseline="0" dirty="0" smtClean="0">
              <a:ln w="28575">
                <a:solidFill>
                  <a:schemeClr val="tx1"/>
                </a:solidFill>
              </a:ln>
              <a:solidFill>
                <a:srgbClr val="FFFFFF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E36C0A"/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6" name="5 Imagen" descr="Resultado de imagen para libros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785926"/>
            <a:ext cx="7500990" cy="3500462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E36C0A"/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6" name="5 Imagen" descr="Resultado de imagen para dieta de worms lutero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642918"/>
            <a:ext cx="7786742" cy="5143536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E36C0A"/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3074" name="Picture 2" descr="Resultado de imagen para enseña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928670"/>
            <a:ext cx="6667500" cy="4438651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E36C0A"/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3" name="2 Imagen" descr="Resultado de imagen para castillos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428604"/>
            <a:ext cx="8143932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714348" y="642918"/>
            <a:ext cx="7429552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PARTE DOCTRINARIA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PRESENTACIÓN </a:t>
            </a:r>
            <a:r>
              <a:rPr kumimoji="0" lang="es-ES_tradnl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7</a:t>
            </a:r>
            <a:endParaRPr kumimoji="0" lang="es-ES_tradnl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_tradnl" sz="60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_tradnl" sz="60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sz="8800" b="1" i="0" u="none" strike="noStrike" cap="none" normalizeH="0" baseline="0" dirty="0" smtClean="0">
                <a:ln w="28575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Arial" pitchFamily="34" charset="0"/>
              </a:rPr>
              <a:t>La autoridad de </a:t>
            </a:r>
            <a:r>
              <a:rPr lang="es-ES_tradnl" sz="8800" b="1" dirty="0" smtClean="0">
                <a:ln w="28575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Arial" pitchFamily="34" charset="0"/>
              </a:rPr>
              <a:t>La Biblia</a:t>
            </a:r>
            <a:endParaRPr kumimoji="0" lang="es-ES_tradnl" sz="8800" b="1" i="0" u="none" strike="noStrike" cap="none" normalizeH="0" baseline="0" dirty="0" smtClean="0">
              <a:ln w="28575">
                <a:solidFill>
                  <a:schemeClr val="tx1"/>
                </a:solidFill>
              </a:ln>
              <a:solidFill>
                <a:srgbClr val="FFFF00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_tradnl" sz="11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E36C0A"/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7" name="6 Imagen" descr="Resultado de imagen para enseñar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 rot="10800000" flipV="1">
            <a:off x="357157" y="1714488"/>
            <a:ext cx="8501122" cy="2714644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E36C0A"/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7" name="6 Imagen" descr="Resultado de imagen para veria ciudad griega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428604"/>
            <a:ext cx="5715040" cy="5143536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8" name="7 CuadroTexto"/>
          <p:cNvSpPr txBox="1"/>
          <p:nvPr/>
        </p:nvSpPr>
        <p:spPr>
          <a:xfrm>
            <a:off x="1643042" y="5715016"/>
            <a:ext cx="62151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4000" b="1" dirty="0" smtClean="0">
                <a:latin typeface="Arial Narrow" pitchFamily="34" charset="0"/>
              </a:rPr>
              <a:t>Ruinas de la entrada a </a:t>
            </a:r>
            <a:r>
              <a:rPr lang="es-ES_tradnl" sz="4000" b="1" dirty="0" err="1" smtClean="0">
                <a:latin typeface="Arial Narrow" pitchFamily="34" charset="0"/>
              </a:rPr>
              <a:t>Berea</a:t>
            </a:r>
            <a:endParaRPr lang="es-ES" sz="4000" b="1" dirty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E36C0A"/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7" name="6 Imagen" descr="Resultado de imagen para concilio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571480"/>
            <a:ext cx="7500990" cy="5357850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E36C0A"/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7" name="6 Imagen" descr="Resultado de imagen para tribunal de la inquisicion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000108"/>
            <a:ext cx="7715304" cy="4857784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E36C0A"/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7" name="6 Imagen" descr="Resultado de imagen para biblia encadenada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714356"/>
            <a:ext cx="6215106" cy="5072098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E36C0A"/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7" name="6 Imagen" descr="Resultado de imagen para eucaristia protestante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785794"/>
            <a:ext cx="6643734" cy="5072098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8" name="7 Elipse"/>
          <p:cNvSpPr/>
          <p:nvPr/>
        </p:nvSpPr>
        <p:spPr>
          <a:xfrm>
            <a:off x="3500430" y="1857364"/>
            <a:ext cx="357190" cy="714380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E36C0A"/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6" name="5 Imagen" descr="Resultado de imagen para herejes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500042"/>
            <a:ext cx="5357850" cy="5500726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21</Words>
  <Application>Microsoft Office PowerPoint</Application>
  <PresentationFormat>Presentación en pantalla (4:3)</PresentationFormat>
  <Paragraphs>7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3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Oscar</dc:creator>
  <cp:lastModifiedBy>Oscar</cp:lastModifiedBy>
  <cp:revision>35</cp:revision>
  <dcterms:created xsi:type="dcterms:W3CDTF">2017-01-09T19:38:54Z</dcterms:created>
  <dcterms:modified xsi:type="dcterms:W3CDTF">2017-02-21T19:20:05Z</dcterms:modified>
</cp:coreProperties>
</file>