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243F60"/>
              </a:gs>
              <a:gs pos="100000">
                <a:srgbClr val="C2D69B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" name="2 Imagen" descr="Resultado de imagen para castillo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8143932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928662" y="1428736"/>
            <a:ext cx="7215238" cy="4622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9600" b="0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Old English Text MT" pitchFamily="66" charset="0"/>
                <a:cs typeface="Arial" pitchFamily="34" charset="0"/>
              </a:rPr>
              <a:t>La Reforma Religiosa del Siglo</a:t>
            </a:r>
            <a:r>
              <a:rPr kumimoji="0" lang="es-ES_tradnl" sz="9600" b="0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Arial" pitchFamily="34" charset="0"/>
              </a:rPr>
              <a:t> </a:t>
            </a:r>
            <a:r>
              <a:rPr kumimoji="0" lang="es-ES_tradnl" sz="9600" b="0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Bernard MT Condensed" pitchFamily="18" charset="0"/>
                <a:cs typeface="Arial" pitchFamily="34" charset="0"/>
              </a:rPr>
              <a:t>XVI</a:t>
            </a:r>
            <a:endParaRPr kumimoji="0" lang="es-ES_tradnl" sz="9600" b="0" i="0" u="none" strike="noStrike" cap="none" normalizeH="0" baseline="0" dirty="0" smtClean="0">
              <a:ln w="28575">
                <a:solidFill>
                  <a:schemeClr val="tx1"/>
                </a:solidFill>
              </a:ln>
              <a:solidFill>
                <a:srgbClr val="FFFFFF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243F60"/>
              </a:gs>
              <a:gs pos="100000">
                <a:srgbClr val="C2D69B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4098" name="Picture 2" descr="Resultado de imagen para peregrinació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714356"/>
            <a:ext cx="7358114" cy="551858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243F60"/>
              </a:gs>
              <a:gs pos="100000">
                <a:srgbClr val="C2D69B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074" name="Picture 2" descr="Resultado de imagen para reconciliación con di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8867" y="1214422"/>
            <a:ext cx="7347909" cy="428628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243F60"/>
              </a:gs>
              <a:gs pos="100000">
                <a:srgbClr val="C2D69B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4578" name="Picture 2" descr="Resultado de imagen para paz con di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785794"/>
            <a:ext cx="5000660" cy="500066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243F60"/>
              </a:gs>
              <a:gs pos="100000">
                <a:srgbClr val="C2D69B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" name="2 Imagen" descr="Resultado de imagen para castillo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8143932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714348" y="642918"/>
            <a:ext cx="7429552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PARTE DOCTRINARIA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PRESENTACIÓN </a:t>
            </a:r>
            <a:r>
              <a:rPr kumimoji="0" lang="es-ES_tradnl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6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6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8800" b="1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Arial" pitchFamily="34" charset="0"/>
              </a:rPr>
              <a:t>La salvación por la gracia y la fe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11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243F60"/>
              </a:gs>
              <a:gs pos="100000">
                <a:srgbClr val="C2D69B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4" name="3 Imagen" descr="Resultado de imagen para la biblia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642918"/>
            <a:ext cx="7215237" cy="5572164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243F60"/>
              </a:gs>
              <a:gs pos="100000">
                <a:srgbClr val="C2D69B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" name="4 Imagen" descr="Resultado de imagen para ley de moise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785794"/>
            <a:ext cx="6858048" cy="5214974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243F60"/>
              </a:gs>
              <a:gs pos="100000">
                <a:srgbClr val="C2D69B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6" name="5 Imagen" descr="Resultado de imagen para castig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642918"/>
            <a:ext cx="7286676" cy="5429288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243F60"/>
              </a:gs>
              <a:gs pos="100000">
                <a:srgbClr val="C2D69B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6" name="5 Imagen" descr="Resultado de imagen para misericordia de dio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71480"/>
            <a:ext cx="7572428" cy="5572164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243F60"/>
              </a:gs>
              <a:gs pos="100000">
                <a:srgbClr val="C2D69B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6" name="5 Imagen" descr="Resultado de imagen para purgatori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00042"/>
            <a:ext cx="7358114" cy="5715040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243F60"/>
              </a:gs>
              <a:gs pos="100000">
                <a:srgbClr val="C2D69B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6" name="5 Imagen" descr="Resultado de imagen para confesionari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500042"/>
            <a:ext cx="5000660" cy="5929354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243F60"/>
              </a:gs>
              <a:gs pos="100000">
                <a:srgbClr val="C2D69B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122" name="Picture 2" descr="Resultado de imagen para riqueza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642918"/>
            <a:ext cx="5143536" cy="5410238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18</Words>
  <Application>Microsoft Office PowerPoint</Application>
  <PresentationFormat>Presentación en pantalla (4:3)</PresentationFormat>
  <Paragraphs>5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Oscar</dc:creator>
  <cp:lastModifiedBy>Oscar</cp:lastModifiedBy>
  <cp:revision>22</cp:revision>
  <dcterms:created xsi:type="dcterms:W3CDTF">2017-01-09T19:38:54Z</dcterms:created>
  <dcterms:modified xsi:type="dcterms:W3CDTF">2017-02-21T19:18:13Z</dcterms:modified>
</cp:coreProperties>
</file>