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3999" cy="6858000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974706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317628" y="1857364"/>
            <a:ext cx="6611958" cy="41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88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Old English Text MT" pitchFamily="66" charset="0"/>
                <a:cs typeface="Arial" pitchFamily="34" charset="0"/>
              </a:rPr>
              <a:t>La Reforma Religiosa del Siglo</a:t>
            </a:r>
            <a:r>
              <a:rPr kumimoji="0" lang="es-ES_tradnl" sz="88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s-ES_tradnl" sz="88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Bernard MT Condensed" pitchFamily="18" charset="0"/>
                <a:cs typeface="Arial" pitchFamily="34" charset="0"/>
              </a:rPr>
              <a:t>XVI</a:t>
            </a:r>
            <a:endParaRPr kumimoji="0" lang="es-ES_tradnl" sz="88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8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3999" cy="6858000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974706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organización institucional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14356"/>
            <a:ext cx="6429420" cy="535785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3999" cy="6858000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974706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jesucristo cabeza de la iglesi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500042"/>
            <a:ext cx="4857784" cy="578647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3999" cy="6858000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974706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42910" y="857232"/>
            <a:ext cx="750099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PARTE DOCTRINARIA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PRESENTACIÓN </a:t>
            </a: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_tradnl" sz="1400" b="1" dirty="0" smtClean="0"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6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8800" b="1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La supremacía de Jesucristo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1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3999" cy="6858000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974706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emperador constantin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85794"/>
            <a:ext cx="7000924" cy="542928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3999" cy="6858000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974706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Imagen relacionad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428604"/>
            <a:ext cx="4143404" cy="578647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3999" cy="6858000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974706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papas antigu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00042"/>
            <a:ext cx="4071966" cy="542928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3999" cy="6858000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974706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la supremacía de jesucrist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71480"/>
            <a:ext cx="4000528" cy="571504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3999" cy="6858000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974706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jesucristo señor y salvador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642918"/>
            <a:ext cx="5357850" cy="564360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3999" cy="6858000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974706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autoridad human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071546"/>
            <a:ext cx="7072362" cy="421484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3999" cy="6858000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974706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mediacion de jesucrist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428604"/>
            <a:ext cx="6143668" cy="600079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</Words>
  <Application>Microsoft Office PowerPoint</Application>
  <PresentationFormat>Presentación en pantalla (4:3)</PresentationFormat>
  <Paragraphs>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Oscar</dc:creator>
  <cp:lastModifiedBy>Oscar</cp:lastModifiedBy>
  <cp:revision>11</cp:revision>
  <dcterms:created xsi:type="dcterms:W3CDTF">2017-01-09T19:38:54Z</dcterms:created>
  <dcterms:modified xsi:type="dcterms:W3CDTF">2017-02-21T19:16:19Z</dcterms:modified>
</cp:coreProperties>
</file>