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30EBB-D8FA-4A39-970E-D5DD6205CFA3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29CD4-1396-4318-A3BD-470F347370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35824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214414" y="1500174"/>
            <a:ext cx="7286676" cy="455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las primeras imprenta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14356"/>
            <a:ext cx="4643470" cy="528641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reloj de aren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7" y="642918"/>
            <a:ext cx="5429287" cy="55007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Imagen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85794"/>
            <a:ext cx="6858048" cy="471490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835824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28662" y="785794"/>
            <a:ext cx="75724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4</a:t>
            </a: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0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Las principales figuras de la Reforma Religiosa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PEDRO VALDO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Resultado de imagen para pedro vald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3500462" cy="442915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JOHN WICLIFFE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 descr="Resultado de imagen para john wycliff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3214710" cy="414340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-32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929190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JUAN HUSS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4143404" cy="407196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-32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929190" y="4357694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JERONIMO SAVONAROLA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 descr="Resultado de imagen para jeronimo savonarol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3857652" cy="378621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MARTIN LUTERO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 descr="Resultado de imagen para martin lut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4000528" cy="342902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ULRICO ZWINGLIO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Imagen relacio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429024" cy="342902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3999" cy="6857999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100000">
                <a:srgbClr val="FF66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latin typeface="Arial" pitchFamily="34" charset="0"/>
                <a:cs typeface="Arial" pitchFamily="34" charset="0"/>
              </a:rPr>
              <a:t>JUAN CALVINO</a:t>
            </a:r>
            <a:endParaRPr lang="es-E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 descr="Resultado de imagen para juan calvin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500462" cy="35719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</Words>
  <Application>Microsoft Office PowerPoint</Application>
  <PresentationFormat>Presentación en pantalla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16</cp:revision>
  <dcterms:created xsi:type="dcterms:W3CDTF">2017-01-09T18:50:52Z</dcterms:created>
  <dcterms:modified xsi:type="dcterms:W3CDTF">2017-02-21T19:14:04Z</dcterms:modified>
</cp:coreProperties>
</file>