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5C469-3067-4308-8473-8B26CA50FB58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4B412-0DBD-404E-ADDC-1C7DC45501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642918"/>
            <a:ext cx="807249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857224" y="1142984"/>
            <a:ext cx="6754834" cy="490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Old English Text MT" pitchFamily="66" charset="0"/>
                <a:cs typeface="Arial" pitchFamily="34" charset="0"/>
              </a:rPr>
              <a:t>La Reforma Religiosa del Siglo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9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iglesia de san pedro en rom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357166"/>
            <a:ext cx="8001056" cy="600079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iglesia de san pedro en rom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428604"/>
            <a:ext cx="5857916" cy="592935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Reliquias católica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428604"/>
            <a:ext cx="7429552" cy="592935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indulgencias católica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500042"/>
            <a:ext cx="7500990" cy="585791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autoflagelaciones católica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428604"/>
            <a:ext cx="5715040" cy="5643601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amor de dio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1000108"/>
            <a:ext cx="6929486" cy="485778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642918"/>
            <a:ext cx="742955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142976" y="785794"/>
            <a:ext cx="707236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PRESENTACIÓN 3</a:t>
            </a: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800" b="1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Las causas de la Reforma Religiosa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1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poder papa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714356"/>
            <a:ext cx="7429551" cy="550072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grandes palacios medieval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28604"/>
            <a:ext cx="7786742" cy="578647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pobreza medieva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428604"/>
            <a:ext cx="7000924" cy="578647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tributos al papa medieval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285860"/>
            <a:ext cx="6786610" cy="428628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corrupcion en la epoca medieva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714356"/>
            <a:ext cx="6715172" cy="550072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las cruzada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500042"/>
            <a:ext cx="7429552" cy="571504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evangelio de crist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571480"/>
            <a:ext cx="6858048" cy="535785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14</Words>
  <Application>Microsoft Office PowerPoint</Application>
  <PresentationFormat>Presentación en pantalla (4:3)</PresentationFormat>
  <Paragraphs>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Daniel Favaro</cp:lastModifiedBy>
  <cp:revision>19</cp:revision>
  <dcterms:created xsi:type="dcterms:W3CDTF">2017-01-09T15:00:17Z</dcterms:created>
  <dcterms:modified xsi:type="dcterms:W3CDTF">2017-03-01T15:55:15Z</dcterms:modified>
</cp:coreProperties>
</file>