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5C409-2BE4-4868-A6C4-B70CC7380B82}" type="datetimeFigureOut">
              <a:rPr lang="es-ES" smtClean="0"/>
              <a:pPr/>
              <a:t>01/03/2017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17E0C-9A01-48BD-9DDF-E9D0221F68B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82868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071538" y="928670"/>
            <a:ext cx="6897710" cy="24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6 Imagen" descr="Resultado de imagen para pedro vald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357166"/>
            <a:ext cx="5286412" cy="628654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5572132" y="4071942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b="1" dirty="0" smtClean="0">
                <a:solidFill>
                  <a:schemeClr val="bg1"/>
                </a:solidFill>
              </a:rPr>
              <a:t>Pedro </a:t>
            </a:r>
            <a:r>
              <a:rPr lang="es-ES_tradnl" sz="4800" b="1" dirty="0" err="1" smtClean="0">
                <a:solidFill>
                  <a:schemeClr val="bg1"/>
                </a:solidFill>
              </a:rPr>
              <a:t>Valdo</a:t>
            </a:r>
            <a:endParaRPr lang="es-E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500043"/>
            <a:ext cx="7929617" cy="5715039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2 Imagen" descr="Resultado de imagen para pedro vald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5" y="571480"/>
            <a:ext cx="7500990" cy="550072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 descr="Resultado de imagen para pedro vald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500042"/>
            <a:ext cx="7715304" cy="5643601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82868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81050" y="857232"/>
            <a:ext cx="7005660" cy="406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2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Antecedentes de la Reforma Religiosa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Resultado de imagen para coliseo romano martirios de cristian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571480"/>
            <a:ext cx="8286808" cy="592935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 descr="Resultado de imagen para emperador romano constantin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500042"/>
            <a:ext cx="4429156" cy="571504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Resultado de imagen para los primeros pap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714356"/>
            <a:ext cx="8358246" cy="471490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 descr="Resultado de imagen para los primeros cristiano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8215370" cy="585791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Resultado de imagen para el poder pap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642918"/>
            <a:ext cx="8643998" cy="521497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 descr="Resultado de imagen para arnaldo de bresci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85728"/>
            <a:ext cx="7143800" cy="614366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4 Imagen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714356"/>
            <a:ext cx="84296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642910" y="4714884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solidFill>
                  <a:schemeClr val="bg1"/>
                </a:solidFill>
              </a:rPr>
              <a:t>Enrique de Lausana</a:t>
            </a:r>
            <a:endParaRPr lang="es-ES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</Words>
  <Application>Microsoft Office PowerPoint</Application>
  <PresentationFormat>Presentación en pantalla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Daniel Favaro</cp:lastModifiedBy>
  <cp:revision>12</cp:revision>
  <dcterms:created xsi:type="dcterms:W3CDTF">2017-01-07T19:31:10Z</dcterms:created>
  <dcterms:modified xsi:type="dcterms:W3CDTF">2017-03-01T15:54:58Z</dcterms:modified>
</cp:coreProperties>
</file>