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71186-B6D2-4E66-8CD7-5B232940907B}" type="datetimeFigureOut">
              <a:rPr lang="es-ES" smtClean="0"/>
              <a:pPr/>
              <a:t>06/03/2017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C2583-7B49-4FF2-BAA7-D945CC9691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3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7256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00034" y="1000108"/>
            <a:ext cx="782640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ld English Text MT" pitchFamily="66" charset="0"/>
                <a:cs typeface="Arial" pitchFamily="34" charset="0"/>
              </a:rPr>
              <a:t>La </a:t>
            </a:r>
            <a:r>
              <a:rPr lang="es-ES_tradnl" sz="960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ld English Text MT" pitchFamily="66" charset="0"/>
                <a:cs typeface="Arial" pitchFamily="34" charset="0"/>
              </a:rPr>
              <a:t>R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Old English Text MT" pitchFamily="66" charset="0"/>
                <a:cs typeface="Arial" pitchFamily="34" charset="0"/>
              </a:rPr>
              <a:t>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canto en la edad medi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3117"/>
            <a:ext cx="742955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galileo galile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642918"/>
            <a:ext cx="807249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iglesias protestant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642918"/>
            <a:ext cx="685804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iglesias protestant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92961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8674" name="Picture 2" descr="Resultado de imagen para lute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7429552" cy="5572164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57256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42910" y="500042"/>
            <a:ext cx="8094693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cs typeface="Arial" pitchFamily="34" charset="0"/>
              </a:rPr>
              <a:t>PRESENTACIÓN 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_tradnl" sz="1100" b="1" dirty="0"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Qué fue la Reforma Religiosa del Siglo XVI?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lut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814393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cruz rot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92961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fe en jesucrist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2"/>
            <a:ext cx="742955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cuanto es riqueza del vatican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821537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la biblia de luter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712251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C00000"/>
              </a:gs>
              <a:gs pos="100000">
                <a:srgbClr val="E36C0A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4 Imagen" descr="Resultado de imagen para trabajo en la edad med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70"/>
            <a:ext cx="814393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25400" dir="5400000" sx="104000" sy="104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17</Words>
  <Application>Microsoft Office PowerPoint</Application>
  <PresentationFormat>Presentación en pantalla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27</cp:revision>
  <dcterms:created xsi:type="dcterms:W3CDTF">2016-11-13T20:47:39Z</dcterms:created>
  <dcterms:modified xsi:type="dcterms:W3CDTF">2017-03-06T20:38:11Z</dcterms:modified>
</cp:coreProperties>
</file>