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9664-8C41-412A-A11D-FEE36C2A857E}" type="datetimeFigureOut">
              <a:rPr lang="es-ES" smtClean="0"/>
              <a:pPr/>
              <a:t>09/03/2017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AE24-C1EE-4206-A38F-9B120ADBBD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2 Imagen" descr="Resultado de imagen para castill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4393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71472" y="1285860"/>
            <a:ext cx="778674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9600" b="0" i="0" u="none" strike="noStrike" cap="none" normalizeH="0" baseline="0" dirty="0" smtClean="0">
                <a:ln w="28575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Old English Text MT" pitchFamily="66" charset="0"/>
                <a:cs typeface="Arial" pitchFamily="34" charset="0"/>
              </a:rPr>
              <a:t>La Reforma Religiosa del Siglo</a:t>
            </a:r>
            <a:r>
              <a:rPr kumimoji="0" lang="es-ES_tradnl" sz="9600" b="0" i="0" u="none" strike="noStrike" cap="none" normalizeH="0" baseline="0" dirty="0" smtClean="0">
                <a:ln w="28575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s-ES_tradnl" sz="9600" b="0" i="0" u="none" strike="noStrike" cap="none" normalizeH="0" baseline="0" dirty="0" smtClean="0">
                <a:ln w="28575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Bernard MT Condensed" pitchFamily="18" charset="0"/>
                <a:cs typeface="Arial" pitchFamily="34" charset="0"/>
              </a:rPr>
              <a:t>XVI</a:t>
            </a:r>
            <a:endParaRPr kumimoji="0" lang="es-ES_tradnl" sz="9600" b="0" i="0" u="none" strike="noStrike" cap="none" normalizeH="0" baseline="0" dirty="0" smtClean="0">
              <a:ln w="28575">
                <a:solidFill>
                  <a:schemeClr val="tx1"/>
                </a:solidFill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Resultado de imagen para lutero y los pobr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28667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Resultado de imagen para ética protestan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71517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Resultado de imagen para juan wesle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71546"/>
            <a:ext cx="592935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2 Imagen" descr="Resultado de imagen para castill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14393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8596" y="642918"/>
            <a:ext cx="814393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PARTE DOCTRINARIA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PRESENTACIÓN </a:t>
            </a: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10</a:t>
            </a:r>
            <a:endParaRPr kumimoji="0" lang="es-ES_tradnl" sz="6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9600" b="1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Arial" pitchFamily="34" charset="0"/>
              </a:rPr>
              <a:t>Principios éticos del Protestantismo</a:t>
            </a:r>
            <a:endParaRPr kumimoji="0" lang="es-ES" sz="9600" b="0" i="0" u="none" strike="noStrike" cap="none" normalizeH="0" baseline="0" dirty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Resultado de imagen para lutero y los pobr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5724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Resultado de imagen para supremacia de jesucrist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00042"/>
            <a:ext cx="528641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571868" y="5357826"/>
            <a:ext cx="1857388" cy="3571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Resultado de imagen para salvacion por la grac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71480"/>
            <a:ext cx="507209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571868" y="5143512"/>
            <a:ext cx="1857388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4 Imagen" descr="Resultado de imagen para la bib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73581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Resultado de imagen para diversidad de pensamien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63579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Resultado de imagen para juan wesle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14356"/>
            <a:ext cx="40719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429388" y="5072074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latin typeface="Arial Narrow" pitchFamily="34" charset="0"/>
              </a:rPr>
              <a:t>JUAN WESLEY</a:t>
            </a:r>
            <a:endParaRPr lang="es-E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6 Imagen" descr="Resultado de imagen para legalism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807249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</Words>
  <Application>Microsoft Office PowerPoint</Application>
  <PresentationFormat>Presentación en pantalla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Oscar</dc:creator>
  <cp:lastModifiedBy>Oscar</cp:lastModifiedBy>
  <cp:revision>62</cp:revision>
  <dcterms:created xsi:type="dcterms:W3CDTF">2017-01-09T19:38:54Z</dcterms:created>
  <dcterms:modified xsi:type="dcterms:W3CDTF">2017-03-09T20:07:50Z</dcterms:modified>
</cp:coreProperties>
</file>